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C1E3470-475B-4F9C-9415-9790AE0538DF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E4CB14B-875F-43DC-BF54-2098D0224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715304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</a:rPr>
              <a:t>Исследовательская работа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</a:rPr>
              <a:t>«Забытый памятник незабытой войны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</a:rPr>
              <a:t>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357694"/>
            <a:ext cx="3757594" cy="2071702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коллектив учащихся школьного волонтерского отряда «Добрая воля» МБОУ СОШ№3. с.Ильинского</a:t>
            </a:r>
          </a:p>
          <a:p>
            <a:endParaRPr lang="ru-RU" sz="29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Руководитель: ст.вожатая Айкина И.П.</a:t>
            </a:r>
          </a:p>
          <a:p>
            <a:endParaRPr lang="ru-RU" sz="29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2013 г.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643182"/>
            <a:ext cx="4786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«…И памятники дышат, </a:t>
            </a:r>
            <a:endParaRPr lang="en-US" sz="3200" b="1" dirty="0" smtClean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как живые…»</a:t>
            </a:r>
            <a:endParaRPr lang="ru-RU" sz="32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D:\Айкины, старый комп!!!!!\Фото\митинг\S7302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143272" cy="4191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Источники фотографий</a:t>
            </a:r>
            <a:endParaRPr lang="ru-RU" sz="36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496"/>
            <a:ext cx="7943848" cy="13287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Фотографии из архивов музеев школы № 11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Фотографии из архива Бережного Н.Г.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Фотографии из архивов жителей с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Иванослюсаревского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7358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 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основе поискового материала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учителя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0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 11 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Бережного Николая Георгиевича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коренного жителя  села </a:t>
            </a:r>
            <a:r>
              <a:rPr lang="ru-RU" sz="2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Иванослюсаревского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274638"/>
            <a:ext cx="2686040" cy="13684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6786610" cy="5715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Цели: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Формирование гражданских и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патриотических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чувств на примере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жизненного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подвига односельчан 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годы Великой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Отечественной</a:t>
            </a:r>
          </a:p>
          <a:p>
            <a:pPr lvl="0"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Познание наших корней, осознание неповторимости Отечества и  малой Родины, ее судьбы, своей неразрывности с ней, гордость, и сопричастность к деяниям предков и современников, ответственность за происходящее в стране и обществе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Знакомство с известными и неизвестными фактами истории родного края, приобщение к современной  истории, осмысление отношения к событиям Великой отечественной войне сегодня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Воспитание чувства гордости  и уважения к людям родного края  и  их  делам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290"/>
            <a:ext cx="3333773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3314"/>
            <a:ext cx="6072205" cy="308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5643578"/>
            <a:ext cx="3328982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4393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живет памятью. В памяти человеческой хранятся события и люди, история страны и судьбы отдельных личностей. Это память может быть запечатлена в книгах и картинах, песнях и памятниках. Памятник - не просто монумент какому-либо лицу или событию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 -историческая память народа, который жив до </a:t>
            </a: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тех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пор, пока она жива. В камне, дереве, металле вставало прошлое, чтобы рассказать о себе настоящему и будущему.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4929198"/>
            <a:ext cx="3257544" cy="7143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043890" cy="21431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21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погибшим воинам в с</a:t>
            </a:r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Иванослюсаревское</a:t>
            </a:r>
            <a:r>
              <a:rPr lang="ru-RU" sz="3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был воздвигнут в 1958 или в 1959 году. В братской могиле было произведено перезахоронение воинов Красной армии, погибших в </a:t>
            </a:r>
            <a:r>
              <a:rPr lang="ru-RU" sz="3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Раздольненском</a:t>
            </a:r>
            <a:r>
              <a:rPr lang="ru-RU" sz="3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сельском совете в 1942-1943 году.</a:t>
            </a:r>
          </a:p>
          <a:p>
            <a:pPr>
              <a:buNone/>
            </a:pPr>
            <a:r>
              <a:rPr lang="ru-RU" sz="3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Эксгумация проводилась работниками военкомата в присутствии работников прокуратуры. Прощание с останками воинов проходило в клубе села Семеновка(около нынешнего магазина). Оттуда траурная процессии прошла по селу Семеновка до братской могилы, которая располагалась возле школы №11. Состоялся митинг. Под залпы траурного салюта гробы были опущены в могилу.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Documents and Settings\User\Мои документы\Мои рисунки\img016.jpg"/>
          <p:cNvPicPr/>
          <p:nvPr/>
        </p:nvPicPr>
        <p:blipFill>
          <a:blip r:embed="rId2"/>
          <a:srcRect t="8654" b="49678"/>
          <a:stretch>
            <a:fillRect/>
          </a:stretch>
        </p:blipFill>
        <p:spPr bwMode="auto">
          <a:xfrm rot="10800000">
            <a:off x="1714480" y="2643182"/>
            <a:ext cx="5643603" cy="3500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86116" y="614364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Киселева Л.Г. и Бондарева К.П. у памятника – начало 60 –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285728"/>
            <a:ext cx="522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 истории возникновения памятника</a:t>
            </a:r>
            <a:endParaRPr lang="ru-RU" sz="24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 воспоминаний </a:t>
            </a:r>
            <a:r>
              <a:rPr lang="ru-RU" sz="24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Малюк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Лидии Васильевны,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председателя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совета ветеранов </a:t>
            </a:r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Раздольненского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сельского совета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 приходом наших войск в село был сброшен парашютный десант. Все бойцы ушли, осталась только одна девушка, она не могла идти и её оставили. Несколько дней её прятали жители Семёновки, но кто-то выдал девушку и фашисты забрали её и расстреляли в Кущёвской.</a:t>
            </a:r>
          </a:p>
          <a:p>
            <a:pPr>
              <a:buNone/>
            </a:pPr>
            <a:r>
              <a:rPr lang="ru-RU" sz="1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следующее утро  после освобождения села  старшие девочки и женщины на телегах привезли убитых солдат. Их похоронили около школы и поставили деревянную пирамидку с красной звездой. Захоронение солдат было простым. </a:t>
            </a:r>
          </a:p>
        </p:txBody>
      </p:sp>
      <p:pic>
        <p:nvPicPr>
          <p:cNvPr id="4" name="Рисунок 3" descr="C:\Documents and Settings\User\Рабочий стол\фото площадки\площадка\DSC049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429000"/>
            <a:ext cx="385765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286388"/>
            <a:ext cx="3429024" cy="7858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571480"/>
            <a:ext cx="7467600" cy="45259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Учителем истории СОШ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№ 11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Бережным Николаем Георгиевичем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вместе с учащимися школы,   была проведена большая поисковая работа  по    установлению  личностей  захороненных бойцов.  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В 2002 году был сделан запрос в Центральный архив  МОРФ и получена Архивная справка - «Данные 4-й части райвоенкомата. Списки погибших в годы Великой Отечественной войны»: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- В 1942 году, летом, Красная Армия вела бои с наступающим на Кавказ противником. В боях за село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Раздольненское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с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Иванослюсаревское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погибли: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Майор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Маркиянчик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Александр Михайлович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Лейтенант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Буйнов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Неизвестный капитан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Сержант Клюев</a:t>
            </a: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Рядовые  - Лабутин Петр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Фролович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Красоватый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Федор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Николаевич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Кленов Алексей Алексеевич.</a:t>
            </a:r>
          </a:p>
        </p:txBody>
      </p:sp>
      <p:pic>
        <p:nvPicPr>
          <p:cNvPr id="3074" name="Picture 2" descr="Scan0001_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788" y="3357562"/>
            <a:ext cx="4064011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571744"/>
            <a:ext cx="2571768" cy="121444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428605"/>
            <a:ext cx="4471990" cy="2643206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окончания войны, после укрупнения колхозов  жители сёл </a:t>
            </a:r>
            <a:r>
              <a:rPr lang="ru-RU" sz="1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Иванослюсаревского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Семёновка,  </a:t>
            </a:r>
            <a:r>
              <a:rPr lang="ru-RU" sz="1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Курниково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обратились к тогдашнему председателю колхоза  с просьбой поставить памятник на братской могиле. И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в1958 или в 1959 году 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был уставлен на братской могиле памятник погибшим воинам.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C:\Documents and Settings\User\Мои документы\Мои рисунки\img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460688" y="1175012"/>
            <a:ext cx="535046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C:\Documents and Settings\User\Мои документы\Мои рисунки\img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143248"/>
            <a:ext cx="4378333" cy="288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57686" y="6215082"/>
            <a:ext cx="4656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Выступление октябрят СОШ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11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открытии памятника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5786454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Торжественное открытие памятника в 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Иванослюсаревском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(посередине – председатель колхоза Прищепа Е И.)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Открытие мемориальной доски</a:t>
            </a:r>
            <a:endParaRPr lang="ru-RU" sz="2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3357586" cy="3714776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2002 году на памятнике работниками ОАО «Садовод» (по инициативе генерального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директора</a:t>
            </a:r>
          </a:p>
          <a:p>
            <a:pPr>
              <a:buNone/>
            </a:pP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Назаренко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Евгения  Викторовича) была прикреплена памятная доска с фамилиями воинов, захороненных в братской могиле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Documents and Settings\User\Мои документы\Мои рисунки\img012.jpg"/>
          <p:cNvPicPr>
            <a:picLocks noChangeAspect="1" noChangeArrowheads="1"/>
          </p:cNvPicPr>
          <p:nvPr/>
        </p:nvPicPr>
        <p:blipFill>
          <a:blip r:embed="rId2" cstate="print"/>
          <a:srcRect r="43270"/>
          <a:stretch>
            <a:fillRect/>
          </a:stretch>
        </p:blipFill>
        <p:spPr bwMode="auto">
          <a:xfrm>
            <a:off x="4429124" y="1571612"/>
            <a:ext cx="3571900" cy="485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043626" cy="642942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Забвению не подлежит!</a:t>
            </a:r>
            <a:endParaRPr lang="ru-RU" sz="2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 дни памяти мы приходим к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памятнику ,возлагаем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цветы к его подножию с чувством глубокой благодарности к защитникам Отечества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Пусть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светла и нетленна будет память о тех живых и павших, которые сделали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, чтобы  мы могли жить в мирное время.</a:t>
            </a:r>
            <a:endParaRPr lang="ru-RU" sz="2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1" name="Picture 1" descr="C:\Documents and Settings\User\Рабочий стол\май\P102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4405345" cy="3304009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ира\РАБОЧИЙ СТОЛ\Новая папка (3)\S73029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233858" cy="317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189</TotalTime>
  <Words>633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Техническая</vt:lpstr>
      <vt:lpstr>Исследовательская работа «Забытый памятник незабытой войны» </vt:lpstr>
      <vt:lpstr>Слайд 2</vt:lpstr>
      <vt:lpstr>Слайд 3</vt:lpstr>
      <vt:lpstr>Слайд 4</vt:lpstr>
      <vt:lpstr>Из воспоминаний Малюк Лидии Васильевны, председателя совета ветеранов Раздольненского сельского совета</vt:lpstr>
      <vt:lpstr>Слайд 6</vt:lpstr>
      <vt:lpstr>Слайд 7</vt:lpstr>
      <vt:lpstr>Открытие мемориальной доски</vt:lpstr>
      <vt:lpstr>Забвению не подлежит!</vt:lpstr>
      <vt:lpstr>Источники фотографий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«Забытый памятник незабытой войны» </dc:title>
  <dc:creator>User</dc:creator>
  <cp:lastModifiedBy>123</cp:lastModifiedBy>
  <cp:revision>21</cp:revision>
  <dcterms:created xsi:type="dcterms:W3CDTF">2013-09-19T14:55:21Z</dcterms:created>
  <dcterms:modified xsi:type="dcterms:W3CDTF">2013-12-18T19:48:12Z</dcterms:modified>
</cp:coreProperties>
</file>